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98" r:id="rId2"/>
    <p:sldId id="309" r:id="rId3"/>
    <p:sldId id="299" r:id="rId4"/>
    <p:sldId id="300" r:id="rId5"/>
    <p:sldId id="301" r:id="rId6"/>
    <p:sldId id="302" r:id="rId7"/>
    <p:sldId id="297" r:id="rId8"/>
    <p:sldId id="295" r:id="rId9"/>
    <p:sldId id="367" r:id="rId10"/>
    <p:sldId id="303" r:id="rId11"/>
    <p:sldId id="304" r:id="rId12"/>
    <p:sldId id="305" r:id="rId13"/>
    <p:sldId id="306" r:id="rId14"/>
    <p:sldId id="368" r:id="rId15"/>
    <p:sldId id="287" r:id="rId16"/>
    <p:sldId id="288" r:id="rId17"/>
    <p:sldId id="289" r:id="rId18"/>
    <p:sldId id="308" r:id="rId19"/>
    <p:sldId id="291" r:id="rId20"/>
    <p:sldId id="286"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7" autoAdjust="0"/>
    <p:restoredTop sz="94599" autoAdjust="0"/>
  </p:normalViewPr>
  <p:slideViewPr>
    <p:cSldViewPr>
      <p:cViewPr varScale="1">
        <p:scale>
          <a:sx n="61" d="100"/>
          <a:sy n="61" d="100"/>
        </p:scale>
        <p:origin x="-1339" y="-77"/>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66D2A0-C387-4331-8C86-D2CEF82E5FB7}" type="datetimeFigureOut">
              <a:rPr lang="en-US" smtClean="0"/>
              <a:pPr/>
              <a:t>9/14/2017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E543D5-C349-4A27-A578-A3C9F6ED5871}"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C3DB01E-9805-440B-87A3-107194A3000E}" type="datetimeFigureOut">
              <a:rPr lang="en-US" smtClean="0"/>
              <a:pPr/>
              <a:t>9/14/2017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F12DC3-DD85-4191-8E26-6107AAFC3575}" type="slidenum">
              <a:rPr lang="en-US" smtClean="0"/>
              <a:pPr/>
              <a:t>‹#›</a:t>
            </a:fld>
            <a:endParaRPr lang="en-US"/>
          </a:p>
        </p:txBody>
      </p:sp>
    </p:spTree>
  </p:cSld>
  <p:clrMapOvr>
    <a:masterClrMapping/>
  </p:clrMapOvr>
  <p:transition advClick="0" advTm="6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3DB01E-9805-440B-87A3-107194A3000E}" type="datetimeFigureOut">
              <a:rPr lang="en-US" smtClean="0"/>
              <a:pPr/>
              <a:t>9/14/2017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F12DC3-DD85-4191-8E26-6107AAFC3575}" type="slidenum">
              <a:rPr lang="en-US" smtClean="0"/>
              <a:pPr/>
              <a:t>‹#›</a:t>
            </a:fld>
            <a:endParaRPr lang="en-US"/>
          </a:p>
        </p:txBody>
      </p:sp>
    </p:spTree>
  </p:cSld>
  <p:clrMapOvr>
    <a:masterClrMapping/>
  </p:clrMapOvr>
  <p:transition advClick="0" advTm="6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3DB01E-9805-440B-87A3-107194A3000E}" type="datetimeFigureOut">
              <a:rPr lang="en-US" smtClean="0"/>
              <a:pPr/>
              <a:t>9/14/2017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F12DC3-DD85-4191-8E26-6107AAFC3575}" type="slidenum">
              <a:rPr lang="en-US" smtClean="0"/>
              <a:pPr/>
              <a:t>‹#›</a:t>
            </a:fld>
            <a:endParaRPr lang="en-US"/>
          </a:p>
        </p:txBody>
      </p:sp>
    </p:spTree>
  </p:cSld>
  <p:clrMapOvr>
    <a:masterClrMapping/>
  </p:clrMapOvr>
  <p:transition advClick="0" advTm="6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3DB01E-9805-440B-87A3-107194A3000E}" type="datetimeFigureOut">
              <a:rPr lang="en-US" smtClean="0"/>
              <a:pPr/>
              <a:t>9/14/2017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F12DC3-DD85-4191-8E26-6107AAFC3575}" type="slidenum">
              <a:rPr lang="en-US" smtClean="0"/>
              <a:pPr/>
              <a:t>‹#›</a:t>
            </a:fld>
            <a:endParaRPr lang="en-US"/>
          </a:p>
        </p:txBody>
      </p:sp>
    </p:spTree>
  </p:cSld>
  <p:clrMapOvr>
    <a:masterClrMapping/>
  </p:clrMapOvr>
  <p:transition advClick="0" advTm="6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C3DB01E-9805-440B-87A3-107194A3000E}" type="datetimeFigureOut">
              <a:rPr lang="en-US" smtClean="0"/>
              <a:pPr/>
              <a:t>9/14/2017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F12DC3-DD85-4191-8E26-6107AAFC3575}" type="slidenum">
              <a:rPr lang="en-US" smtClean="0"/>
              <a:pPr/>
              <a:t>‹#›</a:t>
            </a:fld>
            <a:endParaRPr lang="en-US"/>
          </a:p>
        </p:txBody>
      </p:sp>
    </p:spTree>
  </p:cSld>
  <p:clrMapOvr>
    <a:masterClrMapping/>
  </p:clrMapOvr>
  <p:transition advClick="0" advTm="6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C3DB01E-9805-440B-87A3-107194A3000E}" type="datetimeFigureOut">
              <a:rPr lang="en-US" smtClean="0"/>
              <a:pPr/>
              <a:t>9/14/2017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F12DC3-DD85-4191-8E26-6107AAFC3575}" type="slidenum">
              <a:rPr lang="en-US" smtClean="0"/>
              <a:pPr/>
              <a:t>‹#›</a:t>
            </a:fld>
            <a:endParaRPr lang="en-US"/>
          </a:p>
        </p:txBody>
      </p:sp>
    </p:spTree>
  </p:cSld>
  <p:clrMapOvr>
    <a:masterClrMapping/>
  </p:clrMapOvr>
  <p:transition advClick="0" advTm="6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C3DB01E-9805-440B-87A3-107194A3000E}" type="datetimeFigureOut">
              <a:rPr lang="en-US" smtClean="0"/>
              <a:pPr/>
              <a:t>9/14/2017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2F12DC3-DD85-4191-8E26-6107AAFC3575}" type="slidenum">
              <a:rPr lang="en-US" smtClean="0"/>
              <a:pPr/>
              <a:t>‹#›</a:t>
            </a:fld>
            <a:endParaRPr lang="en-US"/>
          </a:p>
        </p:txBody>
      </p:sp>
    </p:spTree>
  </p:cSld>
  <p:clrMapOvr>
    <a:masterClrMapping/>
  </p:clrMapOvr>
  <p:transition advClick="0" advTm="6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C3DB01E-9805-440B-87A3-107194A3000E}" type="datetimeFigureOut">
              <a:rPr lang="en-US" smtClean="0"/>
              <a:pPr/>
              <a:t>9/14/2017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F12DC3-DD85-4191-8E26-6107AAFC3575}" type="slidenum">
              <a:rPr lang="en-US" smtClean="0"/>
              <a:pPr/>
              <a:t>‹#›</a:t>
            </a:fld>
            <a:endParaRPr lang="en-US"/>
          </a:p>
        </p:txBody>
      </p:sp>
    </p:spTree>
  </p:cSld>
  <p:clrMapOvr>
    <a:masterClrMapping/>
  </p:clrMapOvr>
  <p:transition advClick="0" advTm="6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3DB01E-9805-440B-87A3-107194A3000E}" type="datetimeFigureOut">
              <a:rPr lang="en-US" smtClean="0"/>
              <a:pPr/>
              <a:t>9/14/2017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2F12DC3-DD85-4191-8E26-6107AAFC3575}" type="slidenum">
              <a:rPr lang="en-US" smtClean="0"/>
              <a:pPr/>
              <a:t>‹#›</a:t>
            </a:fld>
            <a:endParaRPr lang="en-US"/>
          </a:p>
        </p:txBody>
      </p:sp>
    </p:spTree>
  </p:cSld>
  <p:clrMapOvr>
    <a:masterClrMapping/>
  </p:clrMapOvr>
  <p:transition advClick="0" advTm="6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3DB01E-9805-440B-87A3-107194A3000E}" type="datetimeFigureOut">
              <a:rPr lang="en-US" smtClean="0"/>
              <a:pPr/>
              <a:t>9/14/2017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F12DC3-DD85-4191-8E26-6107AAFC3575}" type="slidenum">
              <a:rPr lang="en-US" smtClean="0"/>
              <a:pPr/>
              <a:t>‹#›</a:t>
            </a:fld>
            <a:endParaRPr lang="en-US"/>
          </a:p>
        </p:txBody>
      </p:sp>
    </p:spTree>
  </p:cSld>
  <p:clrMapOvr>
    <a:masterClrMapping/>
  </p:clrMapOvr>
  <p:transition advClick="0" advTm="6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3DB01E-9805-440B-87A3-107194A3000E}" type="datetimeFigureOut">
              <a:rPr lang="en-US" smtClean="0"/>
              <a:pPr/>
              <a:t>9/14/2017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F12DC3-DD85-4191-8E26-6107AAFC3575}" type="slidenum">
              <a:rPr lang="en-US" smtClean="0"/>
              <a:pPr/>
              <a:t>‹#›</a:t>
            </a:fld>
            <a:endParaRPr lang="en-US"/>
          </a:p>
        </p:txBody>
      </p:sp>
    </p:spTree>
  </p:cSld>
  <p:clrMapOvr>
    <a:masterClrMapping/>
  </p:clrMapOvr>
  <p:transition advClick="0" advTm="6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3DB01E-9805-440B-87A3-107194A3000E}" type="datetimeFigureOut">
              <a:rPr lang="en-US" smtClean="0"/>
              <a:pPr/>
              <a:t>9/14/2017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F12DC3-DD85-4191-8E26-6107AAFC357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advClick="0" advTm="6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file:///C:\Users\Amy\Music\YOUTH%20TEACH%20SONGS\10%20-%20Life%20Means%20so%20Much.mp3" TargetMode="External"/><Relationship Id="rId1" Type="http://schemas.openxmlformats.org/officeDocument/2006/relationships/audio" Target="file:///C:\Users\Amy\Music\YOUTH%20TEACH%20SONGS\01%20-%20Give%20Me%20Your%20Eyes.mp3" TargetMode="External"/><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b="1" dirty="0" smtClean="0">
                <a:latin typeface="Yu Mincho Demibold" pitchFamily="18" charset="-128"/>
                <a:ea typeface="Yu Mincho Demibold" pitchFamily="18" charset="-128"/>
              </a:rPr>
              <a:t>YOUTHWORKS MISSION TRIP</a:t>
            </a:r>
            <a:br>
              <a:rPr lang="en-US" b="1" dirty="0" smtClean="0">
                <a:latin typeface="Yu Mincho Demibold" pitchFamily="18" charset="-128"/>
                <a:ea typeface="Yu Mincho Demibold" pitchFamily="18" charset="-128"/>
              </a:rPr>
            </a:br>
            <a:r>
              <a:rPr lang="en-US" b="1" dirty="0" smtClean="0">
                <a:latin typeface="Yu Mincho Demibold" pitchFamily="18" charset="-128"/>
                <a:ea typeface="Yu Mincho Demibold" pitchFamily="18" charset="-128"/>
              </a:rPr>
              <a:t>2017</a:t>
            </a:r>
            <a:endParaRPr lang="en-US" b="1" dirty="0">
              <a:latin typeface="Yu Mincho Demibold" pitchFamily="18" charset="-128"/>
              <a:ea typeface="Yu Mincho Demibold" pitchFamily="18" charset="-128"/>
            </a:endParaRPr>
          </a:p>
        </p:txBody>
      </p:sp>
      <p:sp>
        <p:nvSpPr>
          <p:cNvPr id="3" name="Content Placeholder 2"/>
          <p:cNvSpPr>
            <a:spLocks noGrp="1"/>
          </p:cNvSpPr>
          <p:nvPr>
            <p:ph idx="1"/>
          </p:nvPr>
        </p:nvSpPr>
        <p:spPr/>
        <p:txBody>
          <a:bodyPr/>
          <a:lstStyle/>
          <a:p>
            <a:pPr algn="ctr">
              <a:buNone/>
            </a:pPr>
            <a:r>
              <a:rPr lang="en-US" b="1" dirty="0" smtClean="0"/>
              <a:t>at First Presbyterian Church in the </a:t>
            </a:r>
          </a:p>
          <a:p>
            <a:pPr algn="ctr">
              <a:buNone/>
            </a:pPr>
            <a:r>
              <a:rPr lang="en-US" b="1" dirty="0" smtClean="0"/>
              <a:t>Jamaica neighborhood of QUEENS, NY</a:t>
            </a:r>
          </a:p>
          <a:p>
            <a:pPr>
              <a:buNone/>
            </a:pPr>
            <a:endParaRPr lang="en-US" dirty="0"/>
          </a:p>
        </p:txBody>
      </p:sp>
      <p:pic>
        <p:nvPicPr>
          <p:cNvPr id="4" name="Picture 2" descr="https://www.youthworks.com/wp-content/uploads/2017/04/YW-TGLPPT.jpg"/>
          <p:cNvPicPr>
            <a:picLocks noChangeAspect="1" noChangeArrowheads="1"/>
          </p:cNvPicPr>
          <p:nvPr/>
        </p:nvPicPr>
        <p:blipFill>
          <a:blip r:embed="rId4" cstate="print"/>
          <a:srcRect/>
          <a:stretch>
            <a:fillRect/>
          </a:stretch>
        </p:blipFill>
        <p:spPr bwMode="auto">
          <a:xfrm>
            <a:off x="1828800" y="2819400"/>
            <a:ext cx="5368084" cy="4024143"/>
          </a:xfrm>
          <a:prstGeom prst="rect">
            <a:avLst/>
          </a:prstGeom>
          <a:noFill/>
        </p:spPr>
      </p:pic>
      <p:pic>
        <p:nvPicPr>
          <p:cNvPr id="5" name="01 - Give Me Your Eyes.mp3">
            <a:hlinkClick r:id="" action="ppaction://media"/>
          </p:cNvPr>
          <p:cNvPicPr>
            <a:picLocks noRot="1" noChangeAspect="1"/>
          </p:cNvPicPr>
          <p:nvPr>
            <a:audioFile r:link="rId1"/>
          </p:nvPr>
        </p:nvPicPr>
        <p:blipFill>
          <a:blip r:embed="rId5" cstate="print"/>
          <a:stretch>
            <a:fillRect/>
          </a:stretch>
        </p:blipFill>
        <p:spPr>
          <a:xfrm>
            <a:off x="4449763" y="3306763"/>
            <a:ext cx="244475" cy="244475"/>
          </a:xfrm>
          <a:prstGeom prst="rect">
            <a:avLst/>
          </a:prstGeom>
        </p:spPr>
      </p:pic>
      <p:pic>
        <p:nvPicPr>
          <p:cNvPr id="6" name="10 - Life Means so Much.mp3">
            <a:hlinkClick r:id="" action="ppaction://media"/>
          </p:cNvPr>
          <p:cNvPicPr>
            <a:picLocks noRot="1" noChangeAspect="1"/>
          </p:cNvPicPr>
          <p:nvPr>
            <a:audioFile r:link="rId2"/>
          </p:nvPr>
        </p:nvPicPr>
        <p:blipFill>
          <a:blip r:embed="rId5" cstate="print"/>
          <a:stretch>
            <a:fillRect/>
          </a:stretch>
        </p:blipFill>
        <p:spPr>
          <a:xfrm>
            <a:off x="4449763" y="3306763"/>
            <a:ext cx="244475" cy="244475"/>
          </a:xfrm>
          <a:prstGeom prst="rect">
            <a:avLst/>
          </a:prstGeom>
        </p:spPr>
      </p:pic>
    </p:spTree>
  </p:cSld>
  <p:clrMapOvr>
    <a:masterClrMapping/>
  </p:clrMapOvr>
  <p:transition advClick="0" advTm="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p:cTn id="7" fill="hold" display="0">
                  <p:stCondLst>
                    <p:cond delay="indefinite"/>
                  </p:stCondLst>
                  <p:endCondLst>
                    <p:cond evt="onPrev" delay="0">
                      <p:tgtEl>
                        <p:sldTgt/>
                      </p:tgtEl>
                    </p:cond>
                    <p:cond evt="onStopAudio" delay="0">
                      <p:tgtEl>
                        <p:sldTgt/>
                      </p:tgtEl>
                    </p:cond>
                  </p:endCondLst>
                </p:cTn>
                <p:tgtEl>
                  <p:spTgt spid="5"/>
                </p:tgtEl>
              </p:cMediaNode>
            </p:audio>
            <p:audio>
              <p:cMediaNode showWhenStopped="0">
                <p:cTn id="8"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C:\Users\Amy\Desktop\Mission trip NY\IMG_3254.JPG"/>
          <p:cNvPicPr>
            <a:picLocks noChangeAspect="1" noChangeArrowheads="1"/>
          </p:cNvPicPr>
          <p:nvPr/>
        </p:nvPicPr>
        <p:blipFill>
          <a:blip r:embed="rId2" cstate="print">
            <a:lum contrast="20000"/>
          </a:blip>
          <a:srcRect/>
          <a:stretch>
            <a:fillRect/>
          </a:stretch>
        </p:blipFill>
        <p:spPr bwMode="auto">
          <a:xfrm>
            <a:off x="76200" y="152400"/>
            <a:ext cx="8940800" cy="6705600"/>
          </a:xfrm>
          <a:prstGeom prst="rect">
            <a:avLst/>
          </a:prstGeom>
          <a:noFill/>
        </p:spPr>
      </p:pic>
      <p:sp>
        <p:nvSpPr>
          <p:cNvPr id="5" name="TextBox 4"/>
          <p:cNvSpPr txBox="1"/>
          <p:nvPr/>
        </p:nvSpPr>
        <p:spPr>
          <a:xfrm>
            <a:off x="1447800" y="4953000"/>
            <a:ext cx="6604693" cy="1815882"/>
          </a:xfrm>
          <a:prstGeom prst="rect">
            <a:avLst/>
          </a:prstGeom>
          <a:noFill/>
        </p:spPr>
        <p:txBody>
          <a:bodyPr wrap="none" rtlCol="0">
            <a:spAutoFit/>
          </a:bodyPr>
          <a:lstStyle/>
          <a:p>
            <a:r>
              <a:rPr lang="en-US" sz="2800" b="1" u="sng" dirty="0" smtClean="0">
                <a:solidFill>
                  <a:schemeClr val="bg1"/>
                </a:solidFill>
                <a:latin typeface="Yu Mincho Demibold" pitchFamily="18" charset="-128"/>
                <a:ea typeface="Yu Mincho Demibold" pitchFamily="18" charset="-128"/>
              </a:rPr>
              <a:t>ON THE ROAD AGAIN!</a:t>
            </a:r>
          </a:p>
          <a:p>
            <a:r>
              <a:rPr lang="en-US" sz="2800" b="1" dirty="0" smtClean="0">
                <a:solidFill>
                  <a:schemeClr val="bg1"/>
                </a:solidFill>
                <a:latin typeface="Yu Mincho Demibold" pitchFamily="18" charset="-128"/>
                <a:ea typeface="Yu Mincho Demibold" pitchFamily="18" charset="-128"/>
              </a:rPr>
              <a:t>We did spend lots of time on the road, </a:t>
            </a:r>
          </a:p>
          <a:p>
            <a:r>
              <a:rPr lang="en-US" sz="2800" b="1" dirty="0" smtClean="0">
                <a:solidFill>
                  <a:schemeClr val="bg1"/>
                </a:solidFill>
                <a:latin typeface="Yu Mincho Demibold" pitchFamily="18" charset="-128"/>
                <a:ea typeface="Yu Mincho Demibold" pitchFamily="18" charset="-128"/>
              </a:rPr>
              <a:t>traffic was challenging, and parking... </a:t>
            </a:r>
          </a:p>
          <a:p>
            <a:r>
              <a:rPr lang="en-US" sz="2800" b="1" dirty="0" smtClean="0">
                <a:solidFill>
                  <a:schemeClr val="bg1"/>
                </a:solidFill>
                <a:latin typeface="Yu Mincho Demibold" pitchFamily="18" charset="-128"/>
                <a:ea typeface="Yu Mincho Demibold" pitchFamily="18" charset="-128"/>
              </a:rPr>
              <a:t>well it is New York City!</a:t>
            </a:r>
            <a:endParaRPr lang="en-US" sz="2800" b="1" dirty="0">
              <a:solidFill>
                <a:schemeClr val="bg1"/>
              </a:solidFill>
              <a:latin typeface="Yu Mincho Demibold" pitchFamily="18" charset="-128"/>
              <a:ea typeface="Yu Mincho Demibold" pitchFamily="18" charset="-128"/>
            </a:endParaRPr>
          </a:p>
        </p:txBody>
      </p:sp>
    </p:spTree>
  </p:cSld>
  <p:clrMapOvr>
    <a:masterClrMapping/>
  </p:clrMapOvr>
  <p:transition advClick="0" advTm="800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b="1" dirty="0" smtClean="0"/>
              <a:t>OUR SERVICE SITES</a:t>
            </a:r>
            <a:br>
              <a:rPr lang="en-US" sz="4800" b="1" dirty="0" smtClean="0"/>
            </a:br>
            <a:r>
              <a:rPr lang="en-US" sz="4800" b="1" dirty="0" smtClean="0"/>
              <a:t>and WORK CREWS</a:t>
            </a:r>
            <a:endParaRPr lang="en-US" sz="4800" b="1" dirty="0"/>
          </a:p>
        </p:txBody>
      </p:sp>
      <p:sp>
        <p:nvSpPr>
          <p:cNvPr id="3" name="Content Placeholder 2"/>
          <p:cNvSpPr>
            <a:spLocks noGrp="1"/>
          </p:cNvSpPr>
          <p:nvPr>
            <p:ph idx="1"/>
          </p:nvPr>
        </p:nvSpPr>
        <p:spPr/>
        <p:txBody>
          <a:bodyPr>
            <a:normAutofit lnSpcReduction="10000"/>
          </a:bodyPr>
          <a:lstStyle/>
          <a:p>
            <a:pPr>
              <a:buNone/>
            </a:pPr>
            <a:r>
              <a:rPr lang="en-US" sz="3600" b="1" dirty="0" smtClean="0">
                <a:latin typeface="Yu Mincho Demibold" pitchFamily="18" charset="-128"/>
                <a:ea typeface="Yu Mincho Demibold" pitchFamily="18" charset="-128"/>
              </a:rPr>
              <a:t>On Sunday evening, Pastor Amy put our 4 adults and 15 youth into our assigned work crews.  </a:t>
            </a:r>
          </a:p>
          <a:p>
            <a:pPr>
              <a:buNone/>
            </a:pPr>
            <a:r>
              <a:rPr lang="en-US" sz="3600" b="1" dirty="0" smtClean="0">
                <a:latin typeface="Yu Mincho Demibold" pitchFamily="18" charset="-128"/>
                <a:ea typeface="Yu Mincho Demibold" pitchFamily="18" charset="-128"/>
              </a:rPr>
              <a:t>Two of our groups worked with youth and an adult from other churches, two worked on their own.  </a:t>
            </a:r>
          </a:p>
          <a:p>
            <a:pPr>
              <a:buNone/>
            </a:pPr>
            <a:r>
              <a:rPr lang="en-US" sz="3600" b="1" dirty="0" smtClean="0">
                <a:latin typeface="Yu Mincho Demibold" pitchFamily="18" charset="-128"/>
                <a:ea typeface="Yu Mincho Demibold" pitchFamily="18" charset="-128"/>
              </a:rPr>
              <a:t>Work crews were named for various Queens past and present!</a:t>
            </a:r>
            <a:endParaRPr lang="en-US" sz="3600" b="1" dirty="0">
              <a:latin typeface="Yu Mincho Demibold" pitchFamily="18" charset="-128"/>
              <a:ea typeface="Yu Mincho Demibold" pitchFamily="18" charset="-128"/>
            </a:endParaRPr>
          </a:p>
        </p:txBody>
      </p:sp>
    </p:spTree>
  </p:cSld>
  <p:clrMapOvr>
    <a:masterClrMapping/>
  </p:clrMapOvr>
  <p:transition advClick="0" advTm="1300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02" name="Picture 2"/>
          <p:cNvPicPr>
            <a:picLocks noChangeAspect="1" noChangeArrowheads="1"/>
          </p:cNvPicPr>
          <p:nvPr/>
        </p:nvPicPr>
        <p:blipFill>
          <a:blip r:embed="rId2" cstate="print"/>
          <a:srcRect t="23809" r="3151" b="10364"/>
          <a:stretch>
            <a:fillRect/>
          </a:stretch>
        </p:blipFill>
        <p:spPr bwMode="auto">
          <a:xfrm>
            <a:off x="0" y="0"/>
            <a:ext cx="7025640" cy="3581400"/>
          </a:xfrm>
          <a:prstGeom prst="rect">
            <a:avLst/>
          </a:prstGeom>
          <a:noFill/>
          <a:ln w="9525">
            <a:noFill/>
            <a:miter lim="800000"/>
            <a:headEnd/>
            <a:tailEnd/>
          </a:ln>
          <a:effectLst/>
        </p:spPr>
      </p:pic>
      <p:pic>
        <p:nvPicPr>
          <p:cNvPr id="51204" name="Picture 4"/>
          <p:cNvPicPr>
            <a:picLocks noChangeAspect="1" noChangeArrowheads="1"/>
          </p:cNvPicPr>
          <p:nvPr/>
        </p:nvPicPr>
        <p:blipFill>
          <a:blip r:embed="rId3" cstate="print"/>
          <a:srcRect l="4202" t="23810" r="21219" b="10364"/>
          <a:stretch>
            <a:fillRect/>
          </a:stretch>
        </p:blipFill>
        <p:spPr bwMode="auto">
          <a:xfrm>
            <a:off x="3655979" y="3124200"/>
            <a:ext cx="5640421" cy="3733800"/>
          </a:xfrm>
          <a:prstGeom prst="rect">
            <a:avLst/>
          </a:prstGeom>
          <a:noFill/>
          <a:ln w="9525">
            <a:noFill/>
            <a:miter lim="800000"/>
            <a:headEnd/>
            <a:tailEnd/>
          </a:ln>
          <a:effectLst/>
        </p:spPr>
      </p:pic>
      <p:sp>
        <p:nvSpPr>
          <p:cNvPr id="8" name="TextBox 7"/>
          <p:cNvSpPr txBox="1"/>
          <p:nvPr/>
        </p:nvSpPr>
        <p:spPr>
          <a:xfrm>
            <a:off x="-152400" y="3657600"/>
            <a:ext cx="3962400" cy="2554545"/>
          </a:xfrm>
          <a:prstGeom prst="rect">
            <a:avLst/>
          </a:prstGeom>
          <a:noFill/>
        </p:spPr>
        <p:txBody>
          <a:bodyPr wrap="square" rtlCol="0">
            <a:spAutoFit/>
          </a:bodyPr>
          <a:lstStyle/>
          <a:p>
            <a:pPr algn="ctr"/>
            <a:r>
              <a:rPr lang="en-US" sz="3200" b="1" u="sng" dirty="0" smtClean="0">
                <a:latin typeface="Yu Mincho Demibold" pitchFamily="18" charset="-128"/>
                <a:ea typeface="Yu Mincho Demibold" pitchFamily="18" charset="-128"/>
              </a:rPr>
              <a:t>CLEOPATRA </a:t>
            </a:r>
          </a:p>
          <a:p>
            <a:pPr algn="ctr"/>
            <a:r>
              <a:rPr lang="en-US" sz="3200" b="1" u="sng" dirty="0" smtClean="0">
                <a:latin typeface="Yu Mincho Demibold" pitchFamily="18" charset="-128"/>
                <a:ea typeface="Yu Mincho Demibold" pitchFamily="18" charset="-128"/>
              </a:rPr>
              <a:t>WORK CREW</a:t>
            </a:r>
          </a:p>
          <a:p>
            <a:pPr algn="ctr"/>
            <a:r>
              <a:rPr lang="en-US" sz="3200" b="1" dirty="0" smtClean="0">
                <a:latin typeface="Yu Mincho Demibold" pitchFamily="18" charset="-128"/>
                <a:ea typeface="Yu Mincho Demibold" pitchFamily="18" charset="-128"/>
              </a:rPr>
              <a:t>Jeff, Hannah, </a:t>
            </a:r>
            <a:r>
              <a:rPr lang="en-US" sz="3200" b="1" dirty="0" err="1" smtClean="0">
                <a:latin typeface="Yu Mincho Demibold" pitchFamily="18" charset="-128"/>
                <a:ea typeface="Yu Mincho Demibold" pitchFamily="18" charset="-128"/>
              </a:rPr>
              <a:t>Kaylee</a:t>
            </a:r>
            <a:r>
              <a:rPr lang="en-US" sz="3200" b="1" dirty="0" smtClean="0">
                <a:latin typeface="Yu Mincho Demibold" pitchFamily="18" charset="-128"/>
                <a:ea typeface="Yu Mincho Demibold" pitchFamily="18" charset="-128"/>
              </a:rPr>
              <a:t> &amp; Ella </a:t>
            </a:r>
          </a:p>
          <a:p>
            <a:pPr algn="ctr"/>
            <a:r>
              <a:rPr lang="en-US" sz="3200" b="1" dirty="0" smtClean="0">
                <a:latin typeface="Yu Mincho Demibold" pitchFamily="18" charset="-128"/>
                <a:ea typeface="Yu Mincho Demibold" pitchFamily="18" charset="-128"/>
              </a:rPr>
              <a:t>plus 3 new friends</a:t>
            </a:r>
            <a:endParaRPr lang="en-US" sz="3200" b="1" dirty="0">
              <a:latin typeface="Yu Mincho Demibold" pitchFamily="18" charset="-128"/>
              <a:ea typeface="Yu Mincho Demibold" pitchFamily="18" charset="-128"/>
            </a:endParaRPr>
          </a:p>
        </p:txBody>
      </p:sp>
    </p:spTree>
  </p:cSld>
  <p:clrMapOvr>
    <a:masterClrMapping/>
  </p:clrMapOvr>
  <p:transition advClick="0" advTm="700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t="2801" r="11555"/>
          <a:stretch>
            <a:fillRect/>
          </a:stretch>
        </p:blipFill>
        <p:spPr bwMode="auto">
          <a:xfrm>
            <a:off x="3566160" y="1371600"/>
            <a:ext cx="5958840" cy="4911443"/>
          </a:xfrm>
          <a:prstGeom prst="rect">
            <a:avLst/>
          </a:prstGeom>
          <a:noFill/>
          <a:ln w="9525">
            <a:noFill/>
            <a:miter lim="800000"/>
            <a:headEnd/>
            <a:tailEnd/>
          </a:ln>
          <a:effectLst/>
        </p:spPr>
      </p:pic>
      <p:sp>
        <p:nvSpPr>
          <p:cNvPr id="5" name="TextBox 4"/>
          <p:cNvSpPr txBox="1"/>
          <p:nvPr/>
        </p:nvSpPr>
        <p:spPr>
          <a:xfrm>
            <a:off x="2209800" y="304800"/>
            <a:ext cx="5112297" cy="1077218"/>
          </a:xfrm>
          <a:prstGeom prst="rect">
            <a:avLst/>
          </a:prstGeom>
          <a:noFill/>
        </p:spPr>
        <p:txBody>
          <a:bodyPr wrap="none" rtlCol="0">
            <a:spAutoFit/>
          </a:bodyPr>
          <a:lstStyle/>
          <a:p>
            <a:pPr algn="ctr"/>
            <a:r>
              <a:rPr lang="en-US" sz="3200" b="1" u="sng" dirty="0" smtClean="0">
                <a:latin typeface="Yu Mincho Demibold" pitchFamily="18" charset="-128"/>
                <a:ea typeface="Yu Mincho Demibold" pitchFamily="18" charset="-128"/>
              </a:rPr>
              <a:t>WORK IN A </a:t>
            </a:r>
          </a:p>
          <a:p>
            <a:pPr algn="ctr"/>
            <a:r>
              <a:rPr lang="en-US" sz="3200" b="1" u="sng" dirty="0" smtClean="0">
                <a:latin typeface="Yu Mincho Demibold" pitchFamily="18" charset="-128"/>
                <a:ea typeface="Yu Mincho Demibold" pitchFamily="18" charset="-128"/>
              </a:rPr>
              <a:t>COMMUNITY GARDEN</a:t>
            </a:r>
            <a:endParaRPr lang="en-US" sz="3200" b="1" u="sng" dirty="0">
              <a:latin typeface="Yu Mincho Demibold" pitchFamily="18" charset="-128"/>
              <a:ea typeface="Yu Mincho Demibold" pitchFamily="18" charset="-128"/>
            </a:endParaRPr>
          </a:p>
        </p:txBody>
      </p:sp>
      <p:pic>
        <p:nvPicPr>
          <p:cNvPr id="6" name="Picture 6"/>
          <p:cNvPicPr>
            <a:picLocks noChangeAspect="1" noChangeArrowheads="1"/>
          </p:cNvPicPr>
          <p:nvPr/>
        </p:nvPicPr>
        <p:blipFill>
          <a:blip r:embed="rId3" cstate="print"/>
          <a:srcRect l="14706" t="4762" r="7563" b="8403"/>
          <a:stretch>
            <a:fillRect/>
          </a:stretch>
        </p:blipFill>
        <p:spPr bwMode="auto">
          <a:xfrm rot="5400000">
            <a:off x="-811427" y="2236573"/>
            <a:ext cx="5029200" cy="4213654"/>
          </a:xfrm>
          <a:prstGeom prst="rect">
            <a:avLst/>
          </a:prstGeom>
          <a:noFill/>
          <a:ln w="9525">
            <a:noFill/>
            <a:miter lim="800000"/>
            <a:headEnd/>
            <a:tailEnd/>
          </a:ln>
          <a:effectLst/>
        </p:spPr>
      </p:pic>
    </p:spTree>
  </p:cSld>
  <p:clrMapOvr>
    <a:masterClrMapping/>
  </p:clrMapOvr>
  <p:transition advClick="0" advTm="700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3" name="Picture 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ransition advClick="0" advTm="600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3010" name="Picture 2"/>
          <p:cNvPicPr>
            <a:picLocks noChangeAspect="1" noChangeArrowheads="1"/>
          </p:cNvPicPr>
          <p:nvPr/>
        </p:nvPicPr>
        <p:blipFill>
          <a:blip r:embed="rId2" cstate="print"/>
          <a:srcRect/>
          <a:stretch>
            <a:fillRect/>
          </a:stretch>
        </p:blipFill>
        <p:spPr bwMode="auto">
          <a:xfrm rot="5400000">
            <a:off x="-906780" y="815340"/>
            <a:ext cx="7254240" cy="5440680"/>
          </a:xfrm>
          <a:prstGeom prst="rect">
            <a:avLst/>
          </a:prstGeom>
          <a:noFill/>
          <a:ln w="9525">
            <a:noFill/>
            <a:miter lim="800000"/>
            <a:headEnd/>
            <a:tailEnd/>
          </a:ln>
          <a:effectLst/>
        </p:spPr>
      </p:pic>
      <p:pic>
        <p:nvPicPr>
          <p:cNvPr id="43013" name="Picture 5"/>
          <p:cNvPicPr>
            <a:picLocks noChangeAspect="1" noChangeArrowheads="1"/>
          </p:cNvPicPr>
          <p:nvPr/>
        </p:nvPicPr>
        <p:blipFill>
          <a:blip r:embed="rId3" cstate="print"/>
          <a:srcRect/>
          <a:stretch>
            <a:fillRect/>
          </a:stretch>
        </p:blipFill>
        <p:spPr bwMode="auto">
          <a:xfrm rot="5400000">
            <a:off x="2827020" y="-327660"/>
            <a:ext cx="7254240" cy="5440680"/>
          </a:xfrm>
          <a:prstGeom prst="rect">
            <a:avLst/>
          </a:prstGeom>
          <a:noFill/>
          <a:ln w="9525">
            <a:noFill/>
            <a:miter lim="800000"/>
            <a:headEnd/>
            <a:tailEnd/>
          </a:ln>
          <a:effectLst/>
        </p:spPr>
      </p:pic>
    </p:spTree>
  </p:cSld>
  <p:clrMapOvr>
    <a:masterClrMapping/>
  </p:clrMapOvr>
  <p:transition advClick="0" advTm="600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4034" name="Picture 2"/>
          <p:cNvPicPr>
            <a:picLocks noChangeAspect="1" noChangeArrowheads="1"/>
          </p:cNvPicPr>
          <p:nvPr/>
        </p:nvPicPr>
        <p:blipFill>
          <a:blip r:embed="rId2" cstate="print"/>
          <a:srcRect l="3151" t="6162" r="3151"/>
          <a:stretch>
            <a:fillRect/>
          </a:stretch>
        </p:blipFill>
        <p:spPr bwMode="auto">
          <a:xfrm rot="5400000">
            <a:off x="-674797" y="1284397"/>
            <a:ext cx="6035040" cy="4533046"/>
          </a:xfrm>
          <a:prstGeom prst="rect">
            <a:avLst/>
          </a:prstGeom>
          <a:noFill/>
          <a:ln w="9525">
            <a:noFill/>
            <a:miter lim="800000"/>
            <a:headEnd/>
            <a:tailEnd/>
          </a:ln>
          <a:effectLst/>
        </p:spPr>
      </p:pic>
      <p:pic>
        <p:nvPicPr>
          <p:cNvPr id="44036" name="Picture 4"/>
          <p:cNvPicPr>
            <a:picLocks noChangeAspect="1" noChangeArrowheads="1"/>
          </p:cNvPicPr>
          <p:nvPr/>
        </p:nvPicPr>
        <p:blipFill>
          <a:blip r:embed="rId3" cstate="print"/>
          <a:srcRect l="8403" t="10364" r="6512" b="9804"/>
          <a:stretch>
            <a:fillRect/>
          </a:stretch>
        </p:blipFill>
        <p:spPr bwMode="auto">
          <a:xfrm rot="5400000">
            <a:off x="3810000" y="1371600"/>
            <a:ext cx="6172200" cy="4343400"/>
          </a:xfrm>
          <a:prstGeom prst="rect">
            <a:avLst/>
          </a:prstGeom>
          <a:noFill/>
          <a:ln w="9525">
            <a:noFill/>
            <a:miter lim="800000"/>
            <a:headEnd/>
            <a:tailEnd/>
          </a:ln>
          <a:effectLst/>
        </p:spPr>
      </p:pic>
    </p:spTree>
  </p:cSld>
  <p:clrMapOvr>
    <a:masterClrMapping/>
  </p:clrMapOvr>
  <p:transition advClick="0" advTm="600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6" name="Picture 5"/>
          <p:cNvPicPr>
            <a:picLocks noChangeAspect="1" noChangeArrowheads="1"/>
          </p:cNvPicPr>
          <p:nvPr/>
        </p:nvPicPr>
        <p:blipFill>
          <a:blip r:embed="rId2" cstate="print"/>
          <a:srcRect/>
          <a:stretch>
            <a:fillRect/>
          </a:stretch>
        </p:blipFill>
        <p:spPr bwMode="auto">
          <a:xfrm>
            <a:off x="685800" y="990600"/>
            <a:ext cx="7848600" cy="5886450"/>
          </a:xfrm>
          <a:prstGeom prst="rect">
            <a:avLst/>
          </a:prstGeom>
          <a:noFill/>
          <a:ln w="9525">
            <a:noFill/>
            <a:miter lim="800000"/>
            <a:headEnd/>
            <a:tailEnd/>
          </a:ln>
          <a:effectLst/>
        </p:spPr>
      </p:pic>
      <p:sp>
        <p:nvSpPr>
          <p:cNvPr id="7" name="TextBox 6"/>
          <p:cNvSpPr txBox="1"/>
          <p:nvPr/>
        </p:nvSpPr>
        <p:spPr>
          <a:xfrm>
            <a:off x="0" y="0"/>
            <a:ext cx="8991600" cy="1077218"/>
          </a:xfrm>
          <a:prstGeom prst="rect">
            <a:avLst/>
          </a:prstGeom>
          <a:noFill/>
        </p:spPr>
        <p:txBody>
          <a:bodyPr wrap="square" rtlCol="0">
            <a:spAutoFit/>
          </a:bodyPr>
          <a:lstStyle/>
          <a:p>
            <a:pPr algn="ctr"/>
            <a:r>
              <a:rPr lang="en-US" sz="3200" b="1" u="sng" dirty="0" smtClean="0">
                <a:latin typeface="Yu Mincho Demibold" pitchFamily="18" charset="-128"/>
                <a:ea typeface="Yu Mincho Demibold" pitchFamily="18" charset="-128"/>
              </a:rPr>
              <a:t>AND AT AN ASSISTED LIVING </a:t>
            </a:r>
          </a:p>
          <a:p>
            <a:pPr algn="ctr"/>
            <a:r>
              <a:rPr lang="en-US" sz="3200" b="1" u="sng" dirty="0" smtClean="0">
                <a:latin typeface="Yu Mincho Demibold" pitchFamily="18" charset="-128"/>
                <a:ea typeface="Yu Mincho Demibold" pitchFamily="18" charset="-128"/>
              </a:rPr>
              <a:t>FACILITY</a:t>
            </a:r>
            <a:endParaRPr lang="en-US" sz="3200" b="1" u="sng" dirty="0">
              <a:latin typeface="Yu Mincho Demibold" pitchFamily="18" charset="-128"/>
              <a:ea typeface="Yu Mincho Demibold" pitchFamily="18" charset="-128"/>
            </a:endParaRPr>
          </a:p>
        </p:txBody>
      </p:sp>
    </p:spTree>
  </p:cSld>
  <p:clrMapOvr>
    <a:masterClrMapping/>
  </p:clrMapOvr>
  <p:transition advClick="0" advTm="700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5"/>
          <p:cNvPicPr>
            <a:picLocks noChangeAspect="1" noChangeArrowheads="1"/>
          </p:cNvPicPr>
          <p:nvPr/>
        </p:nvPicPr>
        <p:blipFill>
          <a:blip r:embed="rId2" cstate="print"/>
          <a:srcRect/>
          <a:stretch>
            <a:fillRect/>
          </a:stretch>
        </p:blipFill>
        <p:spPr bwMode="auto">
          <a:xfrm rot="10800000">
            <a:off x="-76200" y="0"/>
            <a:ext cx="9692640" cy="7269480"/>
          </a:xfrm>
          <a:prstGeom prst="rect">
            <a:avLst/>
          </a:prstGeom>
          <a:noFill/>
          <a:ln w="9525">
            <a:noFill/>
            <a:miter lim="800000"/>
            <a:headEnd/>
            <a:tailEnd/>
          </a:ln>
          <a:effectLst/>
        </p:spPr>
      </p:pic>
    </p:spTree>
  </p:cSld>
  <p:clrMapOvr>
    <a:masterClrMapping/>
  </p:clrMapOvr>
  <p:transition advClick="0" advTm="600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9158" name="Picture 6"/>
          <p:cNvPicPr>
            <a:picLocks noChangeAspect="1" noChangeArrowheads="1"/>
          </p:cNvPicPr>
          <p:nvPr/>
        </p:nvPicPr>
        <p:blipFill>
          <a:blip r:embed="rId2" cstate="print"/>
          <a:srcRect/>
          <a:stretch>
            <a:fillRect/>
          </a:stretch>
        </p:blipFill>
        <p:spPr bwMode="auto">
          <a:xfrm>
            <a:off x="-137160" y="0"/>
            <a:ext cx="9448800" cy="7086600"/>
          </a:xfrm>
          <a:prstGeom prst="rect">
            <a:avLst/>
          </a:prstGeom>
          <a:noFill/>
          <a:ln w="9525">
            <a:noFill/>
            <a:miter lim="800000"/>
            <a:headEnd/>
            <a:tailEnd/>
          </a:ln>
          <a:effectLst/>
        </p:spPr>
      </p:pic>
    </p:spTree>
  </p:cSld>
  <p:clrMapOvr>
    <a:masterClrMapping/>
  </p:clrMapOvr>
  <p:transition advClick="0" advTm="600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83712"/>
            <a:ext cx="9144000" cy="5293757"/>
          </a:xfrm>
          <a:prstGeom prst="rect">
            <a:avLst/>
          </a:prstGeom>
          <a:noFill/>
        </p:spPr>
        <p:txBody>
          <a:bodyPr wrap="square" rtlCol="0">
            <a:spAutoFit/>
          </a:bodyPr>
          <a:lstStyle/>
          <a:p>
            <a:r>
              <a:rPr lang="en-US" sz="3200" dirty="0" smtClean="0"/>
              <a:t>Jesus told his followers that there are a lot of things trying to hurt and destroy us, but from the very beginning, God intended us to live good and full lives. Full of right relationships with God and with others. And that’s why Jesus came: to restore the good life we are intended for—not a luxury we horde, but an abundance we share.  </a:t>
            </a:r>
          </a:p>
          <a:p>
            <a:pPr algn="r"/>
            <a:r>
              <a:rPr lang="en-US" sz="3200" b="1" i="1" dirty="0" smtClean="0"/>
              <a:t>“I have come that they may </a:t>
            </a:r>
          </a:p>
          <a:p>
            <a:pPr algn="r"/>
            <a:r>
              <a:rPr lang="en-US" sz="3200" b="1" i="1" dirty="0" smtClean="0"/>
              <a:t>have life &amp;have it to the full.”</a:t>
            </a:r>
            <a:endParaRPr lang="en-US" sz="3200" dirty="0" smtClean="0"/>
          </a:p>
          <a:p>
            <a:r>
              <a:rPr lang="en-US" sz="3200" i="1" dirty="0" smtClean="0"/>
              <a:t>                                                               -Jesus (John 10:10)</a:t>
            </a:r>
            <a:endParaRPr lang="en-US" sz="3200" dirty="0" smtClean="0"/>
          </a:p>
          <a:p>
            <a:endParaRPr lang="en-US" dirty="0"/>
          </a:p>
        </p:txBody>
      </p:sp>
      <p:pic>
        <p:nvPicPr>
          <p:cNvPr id="3" name="Picture 2" descr="https://www.youthworks.com/wp-content/uploads/2017/04/YW-TGLPPT.jpg"/>
          <p:cNvPicPr>
            <a:picLocks noChangeAspect="1" noChangeArrowheads="1"/>
          </p:cNvPicPr>
          <p:nvPr/>
        </p:nvPicPr>
        <p:blipFill>
          <a:blip r:embed="rId2" cstate="print"/>
          <a:srcRect/>
          <a:stretch>
            <a:fillRect/>
          </a:stretch>
        </p:blipFill>
        <p:spPr bwMode="auto">
          <a:xfrm>
            <a:off x="-76200" y="3733800"/>
            <a:ext cx="4148884" cy="3110179"/>
          </a:xfrm>
          <a:prstGeom prst="rect">
            <a:avLst/>
          </a:prstGeom>
          <a:noFill/>
        </p:spPr>
      </p:pic>
    </p:spTree>
  </p:cSld>
  <p:clrMapOvr>
    <a:masterClrMapping/>
  </p:clrMapOvr>
  <p:transition advClick="0" advTm="1600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0178"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ransition advClick="0" advTm="600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3" descr="C:\Users\Amy\AppData\Local\Microsoft\Windows\INetCache\IE\8NPF8Y40\_DSC4936.JPG"/>
          <p:cNvPicPr>
            <a:picLocks noChangeAspect="1" noChangeArrowheads="1"/>
          </p:cNvPicPr>
          <p:nvPr/>
        </p:nvPicPr>
        <p:blipFill>
          <a:blip r:embed="rId2" cstate="print"/>
          <a:srcRect/>
          <a:stretch>
            <a:fillRect/>
          </a:stretch>
        </p:blipFill>
        <p:spPr bwMode="auto">
          <a:xfrm>
            <a:off x="723900" y="1803400"/>
            <a:ext cx="7581900" cy="5054600"/>
          </a:xfrm>
          <a:prstGeom prst="rect">
            <a:avLst/>
          </a:prstGeom>
          <a:noFill/>
        </p:spPr>
      </p:pic>
      <p:sp>
        <p:nvSpPr>
          <p:cNvPr id="6" name="TextBox 5"/>
          <p:cNvSpPr txBox="1"/>
          <p:nvPr/>
        </p:nvSpPr>
        <p:spPr>
          <a:xfrm>
            <a:off x="353749" y="0"/>
            <a:ext cx="8483413" cy="1754326"/>
          </a:xfrm>
          <a:prstGeom prst="rect">
            <a:avLst/>
          </a:prstGeom>
          <a:noFill/>
        </p:spPr>
        <p:txBody>
          <a:bodyPr wrap="none" rtlCol="0">
            <a:spAutoFit/>
          </a:bodyPr>
          <a:lstStyle/>
          <a:p>
            <a:pPr algn="ctr"/>
            <a:r>
              <a:rPr lang="en-US" sz="3600" b="1" u="sng" dirty="0" smtClean="0">
                <a:latin typeface="Yu Mincho Demibold" pitchFamily="18" charset="-128"/>
                <a:ea typeface="Yu Mincho Demibold" pitchFamily="18" charset="-128"/>
              </a:rPr>
              <a:t>OUR SEND-OFF LUNCHEON</a:t>
            </a:r>
          </a:p>
          <a:p>
            <a:pPr algn="ctr"/>
            <a:r>
              <a:rPr lang="en-US" sz="3600" b="1" dirty="0" smtClean="0">
                <a:latin typeface="Yu Mincho Demibold" pitchFamily="18" charset="-128"/>
                <a:ea typeface="Yu Mincho Demibold" pitchFamily="18" charset="-128"/>
              </a:rPr>
              <a:t>Thanks parents, grandparents &amp; Donna</a:t>
            </a:r>
          </a:p>
          <a:p>
            <a:pPr algn="ctr"/>
            <a:r>
              <a:rPr lang="en-US" sz="3600" b="1" dirty="0" smtClean="0">
                <a:latin typeface="Yu Mincho Demibold" pitchFamily="18" charset="-128"/>
                <a:ea typeface="Yu Mincho Demibold" pitchFamily="18" charset="-128"/>
              </a:rPr>
              <a:t>plus the </a:t>
            </a:r>
            <a:r>
              <a:rPr lang="en-US" sz="3600" b="1" dirty="0" err="1" smtClean="0">
                <a:latin typeface="Yu Mincho Demibold" pitchFamily="18" charset="-128"/>
                <a:ea typeface="Yu Mincho Demibold" pitchFamily="18" charset="-128"/>
              </a:rPr>
              <a:t>Prontocks</a:t>
            </a:r>
            <a:r>
              <a:rPr lang="en-US" sz="3600" b="1" dirty="0" smtClean="0">
                <a:latin typeface="Yu Mincho Demibold" pitchFamily="18" charset="-128"/>
                <a:ea typeface="Yu Mincho Demibold" pitchFamily="18" charset="-128"/>
              </a:rPr>
              <a:t> for our beverages</a:t>
            </a:r>
            <a:endParaRPr lang="en-US" sz="3600" b="1" dirty="0">
              <a:latin typeface="Yu Mincho Demibold" pitchFamily="18" charset="-128"/>
              <a:ea typeface="Yu Mincho Demibold" pitchFamily="18" charset="-128"/>
            </a:endParaRPr>
          </a:p>
        </p:txBody>
      </p:sp>
    </p:spTree>
  </p:cSld>
  <p:clrMapOvr>
    <a:masterClrMapping/>
  </p:clrMapOvr>
  <p:transition advClick="0" advTm="700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8" name="Picture 4"/>
          <p:cNvPicPr>
            <a:picLocks noChangeAspect="1" noChangeArrowheads="1"/>
          </p:cNvPicPr>
          <p:nvPr/>
        </p:nvPicPr>
        <p:blipFill>
          <a:blip r:embed="rId2" cstate="print"/>
          <a:srcRect l="7111" t="26667" r="10222" b="10667"/>
          <a:stretch>
            <a:fillRect/>
          </a:stretch>
        </p:blipFill>
        <p:spPr bwMode="auto">
          <a:xfrm>
            <a:off x="914400" y="3276600"/>
            <a:ext cx="7086600" cy="3581400"/>
          </a:xfrm>
          <a:prstGeom prst="rect">
            <a:avLst/>
          </a:prstGeom>
          <a:noFill/>
          <a:ln w="9525">
            <a:noFill/>
            <a:miter lim="800000"/>
            <a:headEnd/>
            <a:tailEnd/>
          </a:ln>
          <a:effectLst/>
        </p:spPr>
      </p:pic>
      <p:pic>
        <p:nvPicPr>
          <p:cNvPr id="8" name="Picture 2" descr="C:\Users\Amy\AppData\Local\Microsoft\Windows\INetCache\IE\FNJL6T35\_DSC4940.JPG"/>
          <p:cNvPicPr>
            <a:picLocks noChangeAspect="1" noChangeArrowheads="1"/>
          </p:cNvPicPr>
          <p:nvPr/>
        </p:nvPicPr>
        <p:blipFill>
          <a:blip r:embed="rId3" cstate="print"/>
          <a:srcRect t="21429"/>
          <a:stretch>
            <a:fillRect/>
          </a:stretch>
        </p:blipFill>
        <p:spPr bwMode="auto">
          <a:xfrm>
            <a:off x="1295400" y="-76200"/>
            <a:ext cx="6400800" cy="3352800"/>
          </a:xfrm>
          <a:prstGeom prst="rect">
            <a:avLst/>
          </a:prstGeom>
          <a:noFill/>
        </p:spPr>
      </p:pic>
    </p:spTree>
  </p:cSld>
  <p:clrMapOvr>
    <a:masterClrMapping/>
  </p:clrMapOvr>
  <p:transition advClick="0" advTm="600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cstate="print"/>
          <a:srcRect l="1778" t="17333" r="1333" b="12000"/>
          <a:stretch>
            <a:fillRect/>
          </a:stretch>
        </p:blipFill>
        <p:spPr bwMode="auto">
          <a:xfrm>
            <a:off x="1143000" y="228600"/>
            <a:ext cx="6781800" cy="3297572"/>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l="14444" t="23333" b="8333"/>
          <a:stretch>
            <a:fillRect/>
          </a:stretch>
        </p:blipFill>
        <p:spPr bwMode="auto">
          <a:xfrm>
            <a:off x="1371600" y="3500252"/>
            <a:ext cx="6306014" cy="3357748"/>
          </a:xfrm>
          <a:prstGeom prst="rect">
            <a:avLst/>
          </a:prstGeom>
          <a:noFill/>
          <a:ln w="9525">
            <a:noFill/>
            <a:miter lim="800000"/>
            <a:headEnd/>
            <a:tailEnd/>
          </a:ln>
          <a:effectLst/>
        </p:spPr>
      </p:pic>
    </p:spTree>
  </p:cSld>
  <p:clrMapOvr>
    <a:masterClrMapping/>
  </p:clrMapOvr>
  <p:transition advClick="0" advTm="600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1026" name="AutoShape 2" descr="_DSC4919.JP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8" name="AutoShape 4" descr="_DSC4919.JP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074" name="Picture 2"/>
          <p:cNvPicPr>
            <a:picLocks noChangeAspect="1" noChangeArrowheads="1"/>
          </p:cNvPicPr>
          <p:nvPr/>
        </p:nvPicPr>
        <p:blipFill>
          <a:blip r:embed="rId2" cstate="print"/>
          <a:srcRect l="56889"/>
          <a:stretch>
            <a:fillRect/>
          </a:stretch>
        </p:blipFill>
        <p:spPr bwMode="auto">
          <a:xfrm>
            <a:off x="-15748" y="1066800"/>
            <a:ext cx="3597148" cy="5562600"/>
          </a:xfrm>
          <a:prstGeom prst="rect">
            <a:avLst/>
          </a:prstGeom>
          <a:noFill/>
          <a:ln w="9525">
            <a:noFill/>
            <a:miter lim="800000"/>
            <a:headEnd/>
            <a:tailEnd/>
          </a:ln>
          <a:effectLst/>
        </p:spPr>
      </p:pic>
      <p:sp>
        <p:nvSpPr>
          <p:cNvPr id="8" name="TextBox 7"/>
          <p:cNvSpPr txBox="1"/>
          <p:nvPr/>
        </p:nvSpPr>
        <p:spPr>
          <a:xfrm>
            <a:off x="76200" y="24825"/>
            <a:ext cx="6029215" cy="646331"/>
          </a:xfrm>
          <a:prstGeom prst="rect">
            <a:avLst/>
          </a:prstGeom>
          <a:noFill/>
        </p:spPr>
        <p:txBody>
          <a:bodyPr wrap="none" rtlCol="0">
            <a:spAutoFit/>
          </a:bodyPr>
          <a:lstStyle/>
          <a:p>
            <a:r>
              <a:rPr lang="en-US" sz="3600" b="1" u="sng" dirty="0" smtClean="0">
                <a:latin typeface="Yu Mincho Demibold" pitchFamily="18" charset="-128"/>
                <a:ea typeface="Yu Mincho Demibold" pitchFamily="18" charset="-128"/>
              </a:rPr>
              <a:t>PACKED TO THE GILLS!</a:t>
            </a:r>
            <a:endParaRPr lang="en-US" sz="3600" b="1" u="sng" dirty="0">
              <a:latin typeface="Yu Mincho Demibold" pitchFamily="18" charset="-128"/>
              <a:ea typeface="Yu Mincho Demibold" pitchFamily="18" charset="-128"/>
            </a:endParaRPr>
          </a:p>
        </p:txBody>
      </p:sp>
      <p:pic>
        <p:nvPicPr>
          <p:cNvPr id="9" name="Picture 3" descr="C:\Users\Amy\AppData\Local\Microsoft\Windows\INetCache\IE\FNJL6T35\_DSC4928.JPG"/>
          <p:cNvPicPr>
            <a:picLocks noChangeAspect="1" noChangeArrowheads="1"/>
          </p:cNvPicPr>
          <p:nvPr/>
        </p:nvPicPr>
        <p:blipFill>
          <a:blip r:embed="rId3" cstate="print"/>
          <a:srcRect l="5952" t="26786" r="2381" b="1786"/>
          <a:stretch>
            <a:fillRect/>
          </a:stretch>
        </p:blipFill>
        <p:spPr bwMode="auto">
          <a:xfrm>
            <a:off x="3581400" y="685800"/>
            <a:ext cx="5867400" cy="3048000"/>
          </a:xfrm>
          <a:prstGeom prst="rect">
            <a:avLst/>
          </a:prstGeom>
          <a:noFill/>
        </p:spPr>
      </p:pic>
      <p:pic>
        <p:nvPicPr>
          <p:cNvPr id="3075" name="Picture 3"/>
          <p:cNvPicPr>
            <a:picLocks noChangeAspect="1" noChangeArrowheads="1"/>
          </p:cNvPicPr>
          <p:nvPr/>
        </p:nvPicPr>
        <p:blipFill>
          <a:blip r:embed="rId4" cstate="print"/>
          <a:srcRect t="14667" r="11111" b="17333"/>
          <a:stretch>
            <a:fillRect/>
          </a:stretch>
        </p:blipFill>
        <p:spPr bwMode="auto">
          <a:xfrm>
            <a:off x="3505200" y="3789426"/>
            <a:ext cx="5867400" cy="2992374"/>
          </a:xfrm>
          <a:prstGeom prst="rect">
            <a:avLst/>
          </a:prstGeom>
          <a:noFill/>
          <a:ln w="9525">
            <a:noFill/>
            <a:miter lim="800000"/>
            <a:headEnd/>
            <a:tailEnd/>
          </a:ln>
          <a:effectLst/>
        </p:spPr>
      </p:pic>
    </p:spTree>
  </p:cSld>
  <p:clrMapOvr>
    <a:masterClrMapping/>
  </p:clrMapOvr>
  <p:transition advClick="0" advTm="700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4274" name="Picture 2" descr="C:\Users\Amy\AppData\Local\Microsoft\Windows\INetCache\IE\8NPF8Y40\_DSC4919.JPG"/>
          <p:cNvPicPr>
            <a:picLocks noChangeAspect="1" noChangeArrowheads="1"/>
          </p:cNvPicPr>
          <p:nvPr/>
        </p:nvPicPr>
        <p:blipFill>
          <a:blip r:embed="rId2" cstate="print"/>
          <a:srcRect/>
          <a:stretch>
            <a:fillRect/>
          </a:stretch>
        </p:blipFill>
        <p:spPr bwMode="auto">
          <a:xfrm>
            <a:off x="-152400" y="228600"/>
            <a:ext cx="9372600" cy="6248400"/>
          </a:xfrm>
          <a:prstGeom prst="rect">
            <a:avLst/>
          </a:prstGeom>
          <a:noFill/>
        </p:spPr>
      </p:pic>
    </p:spTree>
  </p:cSld>
  <p:clrMapOvr>
    <a:masterClrMapping/>
  </p:clrMapOvr>
  <p:transition advClick="0" advTm="600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2226" name="Picture 2" descr="C:\Users\Amy\AppData\Local\Microsoft\Windows\INetCache\IE\A8P95GYO\_DSC4932.JPG"/>
          <p:cNvPicPr>
            <a:picLocks noChangeAspect="1" noChangeArrowheads="1"/>
          </p:cNvPicPr>
          <p:nvPr/>
        </p:nvPicPr>
        <p:blipFill>
          <a:blip r:embed="rId2" cstate="print"/>
          <a:srcRect l="15385" t="2564" r="12821"/>
          <a:stretch>
            <a:fillRect/>
          </a:stretch>
        </p:blipFill>
        <p:spPr bwMode="auto">
          <a:xfrm>
            <a:off x="685800" y="0"/>
            <a:ext cx="7579894" cy="6858000"/>
          </a:xfrm>
          <a:prstGeom prst="rect">
            <a:avLst/>
          </a:prstGeom>
          <a:noFill/>
        </p:spPr>
      </p:pic>
    </p:spTree>
  </p:cSld>
  <p:clrMapOvr>
    <a:masterClrMapping/>
  </p:clrMapOvr>
  <p:transition advClick="0" advTm="600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2" descr="C:\Users\Amy\AppData\Local\Microsoft\Windows\INetCache\IE\A8P95GYO\_DSC4943.JPG"/>
          <p:cNvPicPr>
            <a:picLocks noChangeAspect="1" noChangeArrowheads="1"/>
          </p:cNvPicPr>
          <p:nvPr/>
        </p:nvPicPr>
        <p:blipFill>
          <a:blip r:embed="rId2" cstate="print"/>
          <a:srcRect l="1603" t="6329" r="3038" b="8861"/>
          <a:stretch>
            <a:fillRect/>
          </a:stretch>
        </p:blipFill>
        <p:spPr bwMode="auto">
          <a:xfrm>
            <a:off x="0" y="990599"/>
            <a:ext cx="9148549" cy="5424361"/>
          </a:xfrm>
          <a:prstGeom prst="rect">
            <a:avLst/>
          </a:prstGeom>
          <a:noFill/>
        </p:spPr>
      </p:pic>
      <p:sp>
        <p:nvSpPr>
          <p:cNvPr id="6" name="TextBox 5"/>
          <p:cNvSpPr txBox="1"/>
          <p:nvPr/>
        </p:nvSpPr>
        <p:spPr>
          <a:xfrm>
            <a:off x="1646890" y="0"/>
            <a:ext cx="5973110" cy="830997"/>
          </a:xfrm>
          <a:prstGeom prst="rect">
            <a:avLst/>
          </a:prstGeom>
          <a:noFill/>
        </p:spPr>
        <p:txBody>
          <a:bodyPr wrap="none" rtlCol="0">
            <a:spAutoFit/>
          </a:bodyPr>
          <a:lstStyle/>
          <a:p>
            <a:r>
              <a:rPr lang="en-US" sz="4800" b="1" dirty="0" smtClean="0">
                <a:latin typeface="Yu Mincho Demibold" pitchFamily="18" charset="-128"/>
                <a:ea typeface="Yu Mincho Demibold" pitchFamily="18" charset="-128"/>
              </a:rPr>
              <a:t>READY TO ROLL!!</a:t>
            </a:r>
            <a:endParaRPr lang="en-US" sz="4800" b="1" dirty="0">
              <a:latin typeface="Yu Mincho Demibold" pitchFamily="18" charset="-128"/>
              <a:ea typeface="Yu Mincho Demibold" pitchFamily="18" charset="-128"/>
            </a:endParaRPr>
          </a:p>
        </p:txBody>
      </p:sp>
    </p:spTree>
  </p:cSld>
  <p:clrMapOvr>
    <a:masterClrMapping/>
  </p:clrMapOvr>
  <p:transition advClick="0" advTm="6000"/>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1440</TotalTime>
  <Words>232</Words>
  <Application>Microsoft Office PowerPoint</Application>
  <PresentationFormat>On-screen Show (4:3)</PresentationFormat>
  <Paragraphs>28</Paragraphs>
  <Slides>20</Slides>
  <Notes>0</Notes>
  <HiddenSlides>0</HiddenSlides>
  <MMClips>2</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YOUTHWORKS MISSION TRIP 2017</vt:lpstr>
      <vt:lpstr>Slide 2</vt:lpstr>
      <vt:lpstr>Slide 3</vt:lpstr>
      <vt:lpstr>Slide 4</vt:lpstr>
      <vt:lpstr>Slide 5</vt:lpstr>
      <vt:lpstr>Slide 6</vt:lpstr>
      <vt:lpstr>Slide 7</vt:lpstr>
      <vt:lpstr>Slide 8</vt:lpstr>
      <vt:lpstr>Slide 9</vt:lpstr>
      <vt:lpstr>Slide 10</vt:lpstr>
      <vt:lpstr>OUR SERVICE SITES and WORK CREWS</vt:lpstr>
      <vt:lpstr>Slide 12</vt:lpstr>
      <vt:lpstr>Slide 13</vt:lpstr>
      <vt:lpstr>Slide 14</vt:lpstr>
      <vt:lpstr>Slide 15</vt:lpstr>
      <vt:lpstr>Slide 16</vt:lpstr>
      <vt:lpstr>Slide 17</vt:lpstr>
      <vt:lpstr>Slide 18</vt:lpstr>
      <vt:lpstr>Slide 19</vt:lpstr>
      <vt:lpstr>Slide 20</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Amy</dc:creator>
  <cp:lastModifiedBy>Amy</cp:lastModifiedBy>
  <cp:revision>11</cp:revision>
  <dcterms:created xsi:type="dcterms:W3CDTF">2017-07-03T13:12:40Z</dcterms:created>
  <dcterms:modified xsi:type="dcterms:W3CDTF">2017-09-14T14:50:49Z</dcterms:modified>
</cp:coreProperties>
</file>