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4" r:id="rId2"/>
    <p:sldId id="328" r:id="rId3"/>
    <p:sldId id="333" r:id="rId4"/>
    <p:sldId id="332" r:id="rId5"/>
    <p:sldId id="334" r:id="rId6"/>
    <p:sldId id="331" r:id="rId7"/>
    <p:sldId id="335" r:id="rId8"/>
    <p:sldId id="336" r:id="rId9"/>
    <p:sldId id="347" r:id="rId10"/>
    <p:sldId id="342" r:id="rId11"/>
    <p:sldId id="341" r:id="rId12"/>
    <p:sldId id="340" r:id="rId13"/>
    <p:sldId id="337" r:id="rId14"/>
    <p:sldId id="345" r:id="rId15"/>
    <p:sldId id="346" r:id="rId16"/>
    <p:sldId id="343" r:id="rId17"/>
    <p:sldId id="348" r:id="rId18"/>
    <p:sldId id="350" r:id="rId19"/>
    <p:sldId id="35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599" autoAdjust="0"/>
  </p:normalViewPr>
  <p:slideViewPr>
    <p:cSldViewPr>
      <p:cViewPr varScale="1">
        <p:scale>
          <a:sx n="61" d="100"/>
          <a:sy n="61" d="100"/>
        </p:scale>
        <p:origin x="-133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2A0-C387-4331-8C86-D2CEF82E5FB7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543D5-C349-4A27-A578-A3C9F6ED5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43D5-C349-4A27-A578-A3C9F6ED587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Users\Amy\Desktop\Mission trip NY\IMG_3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360" y="-76200"/>
            <a:ext cx="9306560" cy="69799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my\Desktop\Mission trip NY\IMG_3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 descr="C:\Users\Amy\Desktop\Mission trip NY\IMG_3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285750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5" descr="C:\Users\Amy\Desktop\Mission trip NY\IMG_3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6" name="Picture 10" descr="C:\Users\Amy\Desktop\Mission trip NY\IMG_3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38525" y="1057275"/>
            <a:ext cx="6629400" cy="4972050"/>
          </a:xfrm>
          <a:prstGeom prst="rect">
            <a:avLst/>
          </a:prstGeom>
          <a:noFill/>
        </p:spPr>
      </p:pic>
      <p:pic>
        <p:nvPicPr>
          <p:cNvPr id="9227" name="Picture 11" descr="C:\Users\Amy\Desktop\Mission trip NY\IMG_3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94944" y="1993392"/>
            <a:ext cx="5559552" cy="41696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381000"/>
            <a:ext cx="421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Yu Mincho Demibold" pitchFamily="18" charset="-128"/>
                <a:ea typeface="Yu Mincho Demibold" pitchFamily="18" charset="-128"/>
              </a:rPr>
              <a:t>And we DANCED!</a:t>
            </a:r>
            <a:endParaRPr lang="en-US" sz="36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1" name="Picture 5" descr="C:\Users\Amy\Desktop\Mission trip NY\IMG_3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2" name="Picture 6" descr="C:\Users\Amy\Desktop\Mission trip NY\IMG_3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1556" y="-54356"/>
            <a:ext cx="8099552" cy="60746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5" name="Picture 9" descr="C:\Users\Amy\Desktop\Mission trip NY\IMG_330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2676" r="13549" b="21730"/>
          <a:stretch>
            <a:fillRect/>
          </a:stretch>
        </p:blipFill>
        <p:spPr bwMode="auto">
          <a:xfrm rot="5400000">
            <a:off x="1098804" y="272796"/>
            <a:ext cx="6858000" cy="6312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Had some Christ Church Family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C:\Users\Amy\Desktop\Mission trip NY\IMG_3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696200" cy="57721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my\Desktop\Mission trip NY\IMG_3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C:\Users\Amy\Desktop\Mission trip NY\IMG_3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53" name="Picture 13" descr="C:\Users\Amy\Desktop\Mission trip NY\IMG_3335.JPG"/>
          <p:cNvPicPr>
            <a:picLocks noChangeAspect="1" noChangeArrowheads="1"/>
          </p:cNvPicPr>
          <p:nvPr/>
        </p:nvPicPr>
        <p:blipFill>
          <a:blip r:embed="rId2" cstate="print"/>
          <a:srcRect t="24444"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Troy and Ann Marie were two of the lead volunteers.  It was Ann Marie’s birthday while we were there and we gave her this gift ...</a:t>
            </a:r>
            <a:endParaRPr lang="en-US" sz="3200" b="1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my\Desktop\Mission trip NY\IMG_3344.JPG"/>
          <p:cNvPicPr>
            <a:picLocks noChangeAspect="1" noChangeArrowheads="1"/>
          </p:cNvPicPr>
          <p:nvPr/>
        </p:nvPicPr>
        <p:blipFill>
          <a:blip r:embed="rId2" cstate="print"/>
          <a:srcRect l="37007" t="8772" r="16118" b="22149"/>
          <a:stretch>
            <a:fillRect/>
          </a:stretch>
        </p:blipFill>
        <p:spPr bwMode="auto">
          <a:xfrm>
            <a:off x="0" y="-48125"/>
            <a:ext cx="6248400" cy="69061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24600" y="12954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She loved it </a:t>
            </a:r>
          </a:p>
          <a:p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and wore it the rest of the day!</a:t>
            </a:r>
            <a:endParaRPr lang="en-US" sz="3600" b="1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8" name="Picture 8" descr="C:\Users\Amy\Desktop\Mission trip NY\IMG_3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76200"/>
            <a:ext cx="5181600" cy="3886200"/>
          </a:xfrm>
          <a:prstGeom prst="rect">
            <a:avLst/>
          </a:prstGeom>
          <a:noFill/>
        </p:spPr>
      </p:pic>
      <p:pic>
        <p:nvPicPr>
          <p:cNvPr id="10251" name="Picture 11" descr="C:\Users\Amy\Desktop\Mission trip NY\IMG_3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508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000"/>
          <a:stretch>
            <a:fillRect/>
          </a:stretch>
        </p:blipFill>
        <p:spPr bwMode="auto">
          <a:xfrm rot="5400000">
            <a:off x="1025072" y="422729"/>
            <a:ext cx="6985000" cy="59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9" descr="C:\Users\Amy\Desktop\Mission trip NY\IMG_3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 descr="C:\Users\Amy\Desktop\Mission trip NY\IMG_3378.JPG"/>
          <p:cNvPicPr>
            <a:picLocks noChangeAspect="1" noChangeArrowheads="1"/>
          </p:cNvPicPr>
          <p:nvPr/>
        </p:nvPicPr>
        <p:blipFill>
          <a:blip r:embed="rId2" cstate="print"/>
          <a:srcRect t="4119"/>
          <a:stretch>
            <a:fillRect/>
          </a:stretch>
        </p:blipFill>
        <p:spPr bwMode="auto">
          <a:xfrm>
            <a:off x="905256" y="1676400"/>
            <a:ext cx="7400544" cy="53218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Here are our YOUTHWORKS LEADERS!  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They coordinate and run the whole thing: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Josh, Jocelyn, Jesse and </a:t>
            </a:r>
            <a:r>
              <a:rPr lang="en-US" sz="3600" b="1" dirty="0" err="1" smtClean="0">
                <a:latin typeface="Yu Mincho Demibold" pitchFamily="18" charset="-128"/>
                <a:ea typeface="Yu Mincho Demibold" pitchFamily="18" charset="-128"/>
              </a:rPr>
              <a:t>Lanny</a:t>
            </a:r>
            <a:endParaRPr lang="en-US" sz="3600" b="1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b="1" u="sng" dirty="0" smtClean="0">
                <a:latin typeface="Yu Mincho Demibold" pitchFamily="18" charset="-128"/>
                <a:ea typeface="Yu Mincho Demibold" pitchFamily="18" charset="-128"/>
              </a:rPr>
              <a:t>We worshipped together</a:t>
            </a:r>
            <a:endParaRPr lang="en-US" sz="40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32" name="Picture 16" descr="C:\Users\Amy\Desktop\Mission trip NY\IMG_3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077200" cy="6057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my\Desktop\Mission trip NY\IMG_3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6656" y="829056"/>
            <a:ext cx="7412736" cy="55595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74</Words>
  <Application>Microsoft Office PowerPoint</Application>
  <PresentationFormat>On-screen Show (4:3)</PresentationFormat>
  <Paragraphs>10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We worshipped together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Had some Christ Church Family Time</vt:lpstr>
      <vt:lpstr>Slide 18</vt:lpstr>
      <vt:lpstr>Slide 19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</dc:creator>
  <cp:lastModifiedBy>Amy</cp:lastModifiedBy>
  <cp:revision>13</cp:revision>
  <dcterms:created xsi:type="dcterms:W3CDTF">2017-07-03T13:12:40Z</dcterms:created>
  <dcterms:modified xsi:type="dcterms:W3CDTF">2017-09-14T14:51:39Z</dcterms:modified>
</cp:coreProperties>
</file>