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51" r:id="rId2"/>
    <p:sldId id="353" r:id="rId3"/>
    <p:sldId id="355" r:id="rId4"/>
    <p:sldId id="366" r:id="rId5"/>
    <p:sldId id="365" r:id="rId6"/>
    <p:sldId id="354" r:id="rId7"/>
    <p:sldId id="356" r:id="rId8"/>
    <p:sldId id="357" r:id="rId9"/>
    <p:sldId id="358" r:id="rId10"/>
    <p:sldId id="282" r:id="rId11"/>
    <p:sldId id="349" r:id="rId12"/>
    <p:sldId id="360" r:id="rId13"/>
    <p:sldId id="258" r:id="rId14"/>
    <p:sldId id="362" r:id="rId15"/>
    <p:sldId id="363" r:id="rId16"/>
    <p:sldId id="361" r:id="rId17"/>
    <p:sldId id="314" r:id="rId18"/>
    <p:sldId id="364" r:id="rId19"/>
    <p:sldId id="25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7" autoAdjust="0"/>
    <p:restoredTop sz="94599" autoAdjust="0"/>
  </p:normalViewPr>
  <p:slideViewPr>
    <p:cSldViewPr>
      <p:cViewPr varScale="1">
        <p:scale>
          <a:sx n="61" d="100"/>
          <a:sy n="61" d="100"/>
        </p:scale>
        <p:origin x="-1339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6D2A0-C387-4331-8C86-D2CEF82E5FB7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E543D5-C349-4A27-A578-A3C9F6ED587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DB01E-9805-440B-87A3-107194A3000E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12DC3-DD85-4191-8E26-6107AAFC3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DB01E-9805-440B-87A3-107194A3000E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12DC3-DD85-4191-8E26-6107AAFC3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DB01E-9805-440B-87A3-107194A3000E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12DC3-DD85-4191-8E26-6107AAFC3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DB01E-9805-440B-87A3-107194A3000E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12DC3-DD85-4191-8E26-6107AAFC3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DB01E-9805-440B-87A3-107194A3000E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12DC3-DD85-4191-8E26-6107AAFC3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DB01E-9805-440B-87A3-107194A3000E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12DC3-DD85-4191-8E26-6107AAFC3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DB01E-9805-440B-87A3-107194A3000E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12DC3-DD85-4191-8E26-6107AAFC3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DB01E-9805-440B-87A3-107194A3000E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12DC3-DD85-4191-8E26-6107AAFC3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DB01E-9805-440B-87A3-107194A3000E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12DC3-DD85-4191-8E26-6107AAFC3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DB01E-9805-440B-87A3-107194A3000E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12DC3-DD85-4191-8E26-6107AAFC3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DB01E-9805-440B-87A3-107194A3000E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12DC3-DD85-4191-8E26-6107AAFC3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DB01E-9805-440B-87A3-107194A3000E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12DC3-DD85-4191-8E26-6107AAFC3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6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my\Music\YOUTH%20TEACH%20SONGS\01%20-%20Give%20Me%20Your%20Eyes.mp3" TargetMode="Externa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 descr="C:\Users\Amy\Desktop\Mission trip NY\IMG_3375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 rot="5400000">
            <a:off x="3056128" y="770128"/>
            <a:ext cx="6957568" cy="521817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39624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>
                <a:latin typeface="Yu Mincho Demibold" pitchFamily="18" charset="-128"/>
                <a:ea typeface="Yu Mincho Demibold" pitchFamily="18" charset="-128"/>
              </a:rPr>
              <a:t>USED OUR </a:t>
            </a:r>
          </a:p>
          <a:p>
            <a:pPr algn="ctr"/>
            <a:r>
              <a:rPr lang="en-US" sz="3600" b="1" u="sng" dirty="0" smtClean="0">
                <a:latin typeface="Yu Mincho Demibold" pitchFamily="18" charset="-128"/>
                <a:ea typeface="Yu Mincho Demibold" pitchFamily="18" charset="-128"/>
              </a:rPr>
              <a:t>PRAYER BANNER –</a:t>
            </a:r>
          </a:p>
          <a:p>
            <a:pPr algn="ctr"/>
            <a:r>
              <a:rPr lang="en-US" sz="3600" b="1" dirty="0" smtClean="0">
                <a:latin typeface="Yu Mincho Demibold" pitchFamily="18" charset="-128"/>
                <a:ea typeface="Yu Mincho Demibold" pitchFamily="18" charset="-128"/>
              </a:rPr>
              <a:t>To process all we were doing </a:t>
            </a:r>
          </a:p>
          <a:p>
            <a:pPr algn="ctr"/>
            <a:r>
              <a:rPr lang="en-US" sz="3600" b="1" dirty="0" smtClean="0">
                <a:latin typeface="Yu Mincho Demibold" pitchFamily="18" charset="-128"/>
                <a:ea typeface="Yu Mincho Demibold" pitchFamily="18" charset="-128"/>
              </a:rPr>
              <a:t>and learning.</a:t>
            </a:r>
          </a:p>
          <a:p>
            <a:pPr algn="ctr"/>
            <a:r>
              <a:rPr lang="en-US" sz="3600" b="1" dirty="0" smtClean="0">
                <a:latin typeface="Yu Mincho Demibold" pitchFamily="18" charset="-128"/>
                <a:ea typeface="Yu Mincho Demibold" pitchFamily="18" charset="-128"/>
              </a:rPr>
              <a:t>And to remember </a:t>
            </a:r>
          </a:p>
          <a:p>
            <a:pPr algn="ctr"/>
            <a:r>
              <a:rPr lang="en-US" sz="3600" b="1" dirty="0" smtClean="0">
                <a:latin typeface="Yu Mincho Demibold" pitchFamily="18" charset="-128"/>
                <a:ea typeface="Yu Mincho Demibold" pitchFamily="18" charset="-128"/>
              </a:rPr>
              <a:t>YOUR THOUGHTS AND PRAYERS for us!</a:t>
            </a:r>
          </a:p>
          <a:p>
            <a:pPr algn="ctr"/>
            <a:r>
              <a:rPr lang="en-US" sz="3600" b="1" dirty="0" smtClean="0">
                <a:latin typeface="Yu Mincho Demibold" pitchFamily="18" charset="-128"/>
                <a:ea typeface="Yu Mincho Demibold" pitchFamily="18" charset="-128"/>
              </a:rPr>
              <a:t>Thank you!</a:t>
            </a:r>
          </a:p>
        </p:txBody>
      </p:sp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 descr="C:\Users\Amy\Desktop\Mission trip NY\IMG_3277.JPG"/>
          <p:cNvPicPr>
            <a:picLocks noChangeAspect="1" noChangeArrowheads="1"/>
          </p:cNvPicPr>
          <p:nvPr/>
        </p:nvPicPr>
        <p:blipFill>
          <a:blip r:embed="rId2" cstate="print"/>
          <a:srcRect l="12403" t="20672" b="16279"/>
          <a:stretch>
            <a:fillRect/>
          </a:stretch>
        </p:blipFill>
        <p:spPr bwMode="auto">
          <a:xfrm>
            <a:off x="-28731" y="990600"/>
            <a:ext cx="9553731" cy="515732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10156" b="5208"/>
          <a:stretch>
            <a:fillRect/>
          </a:stretch>
        </p:blipFill>
        <p:spPr bwMode="auto">
          <a:xfrm>
            <a:off x="-152400" y="1752600"/>
            <a:ext cx="9753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-5669" y="0"/>
            <a:ext cx="91496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Yu Mincho Demibold" pitchFamily="18" charset="-128"/>
                <a:ea typeface="Yu Mincho Demibold" pitchFamily="18" charset="-128"/>
              </a:rPr>
              <a:t>DELIVERED FOOD TO </a:t>
            </a:r>
          </a:p>
          <a:p>
            <a:pPr algn="ctr"/>
            <a:r>
              <a:rPr lang="en-US" sz="3200" b="1" dirty="0" smtClean="0">
                <a:latin typeface="Yu Mincho Demibold" pitchFamily="18" charset="-128"/>
                <a:ea typeface="Yu Mincho Demibold" pitchFamily="18" charset="-128"/>
              </a:rPr>
              <a:t>THE LION’S SHARE FOOD PANTRY </a:t>
            </a:r>
          </a:p>
          <a:p>
            <a:pPr algn="ctr"/>
            <a:r>
              <a:rPr lang="en-US" sz="3200" b="1" dirty="0" smtClean="0">
                <a:latin typeface="Yu Mincho Demibold" pitchFamily="18" charset="-128"/>
                <a:ea typeface="Yu Mincho Demibold" pitchFamily="18" charset="-128"/>
              </a:rPr>
              <a:t>AT ST. MARK’S EPISCOPAL CHURCH</a:t>
            </a:r>
            <a:endParaRPr lang="en-US" sz="3200" b="1" dirty="0">
              <a:latin typeface="Yu Mincho Demibold" pitchFamily="18" charset="-128"/>
              <a:ea typeface="Yu Mincho Demibold" pitchFamily="18" charset="-128"/>
            </a:endParaRPr>
          </a:p>
        </p:txBody>
      </p:sp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0656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Yu Mincho Demibold" pitchFamily="18" charset="-128"/>
                <a:ea typeface="Yu Mincho Demibold" pitchFamily="18" charset="-128"/>
              </a:rPr>
              <a:t>Went on a GROUP PICNIC at a local park and enjoyed line dancing, corn hole, </a:t>
            </a:r>
            <a:br>
              <a:rPr lang="en-US" sz="3200" b="1" dirty="0" smtClean="0">
                <a:latin typeface="Yu Mincho Demibold" pitchFamily="18" charset="-128"/>
                <a:ea typeface="Yu Mincho Demibold" pitchFamily="18" charset="-128"/>
              </a:rPr>
            </a:br>
            <a:r>
              <a:rPr lang="en-US" sz="3200" b="1" dirty="0" smtClean="0">
                <a:latin typeface="Yu Mincho Demibold" pitchFamily="18" charset="-128"/>
                <a:ea typeface="Yu Mincho Demibold" pitchFamily="18" charset="-128"/>
              </a:rPr>
              <a:t>some cheer moves and of course eating!</a:t>
            </a:r>
            <a:endParaRPr lang="en-US" sz="3200" b="1" dirty="0">
              <a:latin typeface="Yu Mincho Demibold" pitchFamily="18" charset="-128"/>
              <a:ea typeface="Yu Mincho Demibold" pitchFamily="18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 descr="C:\Users\Amy\Desktop\Mission trip NY\IMG_3350.JPG"/>
          <p:cNvPicPr>
            <a:picLocks noChangeAspect="1" noChangeArrowheads="1"/>
          </p:cNvPicPr>
          <p:nvPr/>
        </p:nvPicPr>
        <p:blipFill>
          <a:blip r:embed="rId2" cstate="print"/>
          <a:srcRect t="17808"/>
          <a:stretch>
            <a:fillRect/>
          </a:stretch>
        </p:blipFill>
        <p:spPr bwMode="auto">
          <a:xfrm>
            <a:off x="291253" y="1600200"/>
            <a:ext cx="8776547" cy="54102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57" name="Picture 17" descr="C:\Users\Amy\Desktop\Mission trip NY\IMG_33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57200"/>
            <a:ext cx="9855200" cy="7391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13" descr="C:\Users\Amy\Desktop\Mission trip NY\IMG_33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72600" cy="70294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Amy\Desktop\Mission trip NY\IMG_33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914400" y="838200"/>
            <a:ext cx="6096000" cy="4572000"/>
          </a:xfrm>
          <a:prstGeom prst="rect">
            <a:avLst/>
          </a:prstGeom>
          <a:noFill/>
        </p:spPr>
      </p:pic>
      <p:pic>
        <p:nvPicPr>
          <p:cNvPr id="10258" name="Picture 18" descr="C:\Users\Amy\Desktop\Mission trip NY\IMG_33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767328" y="1481328"/>
            <a:ext cx="6144768" cy="460857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5" descr="C:\Users\Amy\Desktop\Mission trip NY\IMG_3348.JPG"/>
          <p:cNvPicPr>
            <a:picLocks noChangeAspect="1" noChangeArrowheads="1"/>
          </p:cNvPicPr>
          <p:nvPr/>
        </p:nvPicPr>
        <p:blipFill>
          <a:blip r:embed="rId2" cstate="print"/>
          <a:srcRect l="8065" t="29032" r="22581"/>
          <a:stretch>
            <a:fillRect/>
          </a:stretch>
        </p:blipFill>
        <p:spPr bwMode="auto">
          <a:xfrm>
            <a:off x="-76200" y="-228600"/>
            <a:ext cx="9234055" cy="70866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9" descr="C:\Users\Amy\Desktop\Mission trip NY\IMG_33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26" name="AutoShape 2" descr="image1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image1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 l="6195" t="23599" r="2655" b="10324"/>
          <a:stretch>
            <a:fillRect/>
          </a:stretch>
        </p:blipFill>
        <p:spPr bwMode="auto">
          <a:xfrm>
            <a:off x="0" y="1676400"/>
            <a:ext cx="9296400" cy="5054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01 - Give Me Your Eye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47800" y="533400"/>
            <a:ext cx="5929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 smtClean="0">
                <a:latin typeface="Yu Mincho Demibold" pitchFamily="18" charset="-128"/>
                <a:ea typeface="Yu Mincho Demibold" pitchFamily="18" charset="-128"/>
              </a:rPr>
              <a:t>THE WHOLE GROUP!</a:t>
            </a:r>
            <a:endParaRPr lang="en-US" sz="4000" b="1" u="sng" dirty="0">
              <a:latin typeface="Yu Mincho Demibold" pitchFamily="18" charset="-128"/>
              <a:ea typeface="Yu Mincho Demibold" pitchFamily="18" charset="-128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audio>
              <p:cMediaNode numSld="999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u="sng" dirty="0" smtClean="0">
                <a:latin typeface="Yu Mincho Demibold" pitchFamily="18" charset="-128"/>
                <a:ea typeface="Yu Mincho Demibold" pitchFamily="18" charset="-128"/>
              </a:rPr>
              <a:t>THANKS FOR ALL YOUR SUPPORT!!</a:t>
            </a:r>
            <a:endParaRPr lang="en-US" sz="3600" b="1" u="sng" dirty="0">
              <a:latin typeface="Yu Mincho Demibold" pitchFamily="18" charset="-128"/>
              <a:ea typeface="Yu Mincho Demibold" pitchFamily="18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 l="5833" t="15556" r="9167" b="3333"/>
          <a:stretch>
            <a:fillRect/>
          </a:stretch>
        </p:blipFill>
        <p:spPr bwMode="auto">
          <a:xfrm>
            <a:off x="609600" y="1295400"/>
            <a:ext cx="77724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u="sng" dirty="0" smtClean="0"/>
              <a:t>And several evening activities:</a:t>
            </a:r>
            <a:br>
              <a:rPr lang="en-US" u="sng" dirty="0" smtClean="0"/>
            </a:br>
            <a:r>
              <a:rPr lang="en-US" sz="4000" u="sng" dirty="0" smtClean="0"/>
              <a:t>Corona Park – site of the 1964 World’s Fair</a:t>
            </a:r>
            <a:endParaRPr lang="en-US" sz="40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474470"/>
            <a:ext cx="7178040" cy="5383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C:\Users\Amy\Desktop\Mission trip NY\IMG_32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87400" y="736600"/>
            <a:ext cx="7112000" cy="5334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411481" y="655320"/>
            <a:ext cx="9753600" cy="5852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 rot="5400000">
            <a:off x="-198120" y="1950720"/>
            <a:ext cx="9753600" cy="5852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7" name="Picture 5" descr="C:\Users\Amy\Desktop\Mission trip NY\IMG_32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Yu Mincho Demibold" pitchFamily="18" charset="-128"/>
                <a:ea typeface="Yu Mincho Demibold" pitchFamily="18" charset="-128"/>
              </a:rPr>
              <a:t>Where we created a new game –      no net volleyball!  </a:t>
            </a:r>
            <a:br>
              <a:rPr lang="en-US" b="1" dirty="0" smtClean="0">
                <a:latin typeface="Yu Mincho Demibold" pitchFamily="18" charset="-128"/>
                <a:ea typeface="Yu Mincho Demibold" pitchFamily="18" charset="-128"/>
              </a:rPr>
            </a:br>
            <a:r>
              <a:rPr lang="en-US" b="1" dirty="0" smtClean="0">
                <a:latin typeface="Yu Mincho Demibold" pitchFamily="18" charset="-128"/>
                <a:ea typeface="Yu Mincho Demibold" pitchFamily="18" charset="-128"/>
              </a:rPr>
              <a:t>We played it all week!</a:t>
            </a:r>
            <a:endParaRPr lang="en-US" b="1" dirty="0">
              <a:latin typeface="Yu Mincho Demibold" pitchFamily="18" charset="-128"/>
              <a:ea typeface="Yu Mincho Demibold" pitchFamily="18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:\Users\Amy\Desktop\Mission trip NY\IMG_3273.JPG"/>
          <p:cNvPicPr>
            <a:picLocks noChangeAspect="1" noChangeArrowheads="1"/>
          </p:cNvPicPr>
          <p:nvPr/>
        </p:nvPicPr>
        <p:blipFill>
          <a:blip r:embed="rId2" cstate="print"/>
          <a:srcRect t="12865" r="13161" b="11231"/>
          <a:stretch>
            <a:fillRect/>
          </a:stretch>
        </p:blipFill>
        <p:spPr bwMode="auto">
          <a:xfrm>
            <a:off x="533400" y="1791547"/>
            <a:ext cx="8077200" cy="529505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23" name="Picture 7" descr="C:\Users\Amy\Desktop\Mission trip NY\IMG_32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22" name="Picture 6" descr="C:\Users\Amy\Desktop\Mission trip NY\IMG_32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85800"/>
            <a:ext cx="10058400" cy="7543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1441</TotalTime>
  <Words>84</Words>
  <Application>Microsoft Office PowerPoint</Application>
  <PresentationFormat>On-screen Show (4:3)</PresentationFormat>
  <Paragraphs>15</Paragraphs>
  <Slides>19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Slide 1</vt:lpstr>
      <vt:lpstr>And several evening activities: Corona Park – site of the 1964 World’s Fair</vt:lpstr>
      <vt:lpstr>Slide 3</vt:lpstr>
      <vt:lpstr>Slide 4</vt:lpstr>
      <vt:lpstr>Slide 5</vt:lpstr>
      <vt:lpstr>Slide 6</vt:lpstr>
      <vt:lpstr>Where we created a new game –      no net volleyball!   We played it all week!</vt:lpstr>
      <vt:lpstr>Slide 8</vt:lpstr>
      <vt:lpstr>Slide 9</vt:lpstr>
      <vt:lpstr>Slide 10</vt:lpstr>
      <vt:lpstr>Slide 11</vt:lpstr>
      <vt:lpstr>Went on a GROUP PICNIC at a local park and enjoyed line dancing, corn hole,  some cheer moves and of course eating!</vt:lpstr>
      <vt:lpstr>Slide 13</vt:lpstr>
      <vt:lpstr>Slide 14</vt:lpstr>
      <vt:lpstr>Slide 15</vt:lpstr>
      <vt:lpstr>Slide 16</vt:lpstr>
      <vt:lpstr>Slide 17</vt:lpstr>
      <vt:lpstr>Slide 18</vt:lpstr>
      <vt:lpstr>THANKS FOR ALL YOUR SUPPORT!!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Amy</dc:creator>
  <cp:lastModifiedBy>Amy</cp:lastModifiedBy>
  <cp:revision>14</cp:revision>
  <dcterms:created xsi:type="dcterms:W3CDTF">2017-07-03T13:12:40Z</dcterms:created>
  <dcterms:modified xsi:type="dcterms:W3CDTF">2017-09-14T14:51:57Z</dcterms:modified>
</cp:coreProperties>
</file>